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0" r:id="rId2"/>
    <p:sldId id="261" r:id="rId3"/>
    <p:sldId id="271" r:id="rId4"/>
    <p:sldId id="272" r:id="rId5"/>
    <p:sldId id="265" r:id="rId6"/>
    <p:sldId id="266" r:id="rId7"/>
    <p:sldId id="269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A6F4FA0D-4F22-4B3D-9DB2-3FD6B6DAE948}">
          <p14:sldIdLst>
            <p14:sldId id="260"/>
            <p14:sldId id="261"/>
            <p14:sldId id="271"/>
            <p14:sldId id="272"/>
            <p14:sldId id="265"/>
            <p14:sldId id="266"/>
            <p14:sldId id="269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lie Tracy" initials="VT" lastIdx="1" clrIdx="0">
    <p:extLst>
      <p:ext uri="{19B8F6BF-5375-455C-9EA6-DF929625EA0E}">
        <p15:presenceInfo xmlns:p15="http://schemas.microsoft.com/office/powerpoint/2012/main" userId="64d7add607cc9b8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85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gif>
</file>

<file path=ppt/media/image5.PNG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E3477-DB58-44CE-99B2-252E88CE82EE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3FC1BC-8B61-4D85-95B3-80C99B68C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424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E59DB-2CED-4958-AA63-B1D16BEFA5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84E2B0-5EA1-43E1-8EDC-665283A80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0D224-870B-4E5C-8ABE-4044FEB6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F1FB7-B384-4394-81A9-829DF6F6D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D282F-06ED-4EBF-A072-79BD0E7E6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44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F690F-5F0A-45E1-8F1C-4DB13B2C4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FF514-106B-4892-B38E-D3077DD83C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8CC1E-A096-4604-B4A2-5E24E918A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2B6B3-AE6C-4B87-8D7E-89BF33590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46D56-DBA5-441C-BF27-3799BC8DF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8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BD7136-E3A5-4792-9A0D-AC51C429C7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17B44A-AD54-4095-A62F-1506B02154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1A093-959C-45A2-9457-428DC1FFD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80754-807F-4113-8D50-3A71A3DD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D68CA-3DB1-4F5C-BAE0-AE3555E0B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231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226C6-278E-4F95-A70A-74A0078A4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5232C-52C7-4A28-BCB0-CEFF562F6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38747-3BE8-4E0F-8E9E-BF51050C9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558E8-695F-4D7A-BC66-BCC60E6B6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BE07F-2CF3-49DA-9EC2-350B63200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49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BC92B-3FC7-45B4-9A07-106BB1926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C33C1-1FE3-4ADB-941F-2009CEE51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85AAC-CFB1-43C5-9560-8FE63F637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98A8F-D40C-481C-B60B-655DCCF7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D89FB-3713-4D6B-ABD1-8ABE4C66E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247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AEE5-8A1D-4B3E-8D67-D451EC131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FE657-9605-4AE7-B394-64B6E0B0F9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314176-EF09-4553-B0CA-E7DE85EA3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A93572-4012-4D7E-A773-ED8BEBC63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76DA2F-D94A-41FF-8150-34B62A68F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911C5-DB60-4544-B42F-3EDC492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4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B1DF-A3B0-4B81-BFE5-73569C8E3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D5243-0B3D-488C-9655-2B23D6A25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C401E-81C1-4E5A-8C3A-609CCFA970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316B88-DCF9-4489-A9C3-B085F65EE5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F6D484-9D04-44E8-9F09-990978710F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5C95FE-0B80-462B-B238-952346921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6F70F-1D33-4932-97FE-760F268C0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5FEC7A-2510-4D14-8820-064C496D6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00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261B-4012-4027-9425-79B70FEB1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2245B0-F3F9-4857-AA05-AB9F79B2E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F88C-BCFD-4C0F-AB9E-15BA17432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7AC130-D091-4855-BE6B-DB25F9F81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61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A80C3C-F43E-4117-9004-CC0F69A11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370088-13A8-478B-880C-B1DD94485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2B0F60-AD62-4836-9BBF-AE37C845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60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E0D01-9620-4C36-AB3B-C1C11F331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F6617-350D-4A6E-A820-D9A5C4B40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4D205D-F25C-4B2F-8A09-22BEB658F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D3E4B-422A-4CDF-9C2B-639CC0737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CF4BE5-B552-443E-9254-72AD4965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E7FE8A-5959-48F7-9C73-D7C5CDE12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98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BCAAD-2C4B-4AFC-A960-A97CE6981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C17BC9-0580-4586-AB39-67BEFE2BA4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D120C-91EC-44CE-9B6B-50BC34AC4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19169-AA02-4F41-B4B4-10030D646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194D1-75E3-4965-BA2A-089EAF51D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2B4673-DCC4-4578-B497-E5A333614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7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A2CA32-54A0-4407-9FAC-4157B5993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AD2BEE-E091-448C-B6F1-076F8B242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A60DD-948B-423D-838B-86FF4896A7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6CC23-154A-4C25-B460-DF15D00B7F5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2179C-2383-4FAC-90F6-80481C06A4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228E0-40C9-4623-B268-1C1568CE54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7D259-B69B-4601-87FD-3F6D83EF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82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hyperlink" Target="https://repl.it/join/fsygoinv-vallietrac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B7BA1CB-0B27-44F7-AD55-BC641AA02FA3}"/>
              </a:ext>
            </a:extLst>
          </p:cNvPr>
          <p:cNvSpPr txBox="1"/>
          <p:nvPr/>
        </p:nvSpPr>
        <p:spPr>
          <a:xfrm>
            <a:off x="-1" y="101355"/>
            <a:ext cx="12192000" cy="707886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r>
              <a:rPr lang="en-US" sz="4000" dirty="0"/>
              <a:t>HOTDOG.py:</a:t>
            </a: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8927FB-BFCA-4207-AA3C-6937D673D017}"/>
              </a:ext>
            </a:extLst>
          </p:cNvPr>
          <p:cNvSpPr txBox="1"/>
          <p:nvPr/>
        </p:nvSpPr>
        <p:spPr>
          <a:xfrm>
            <a:off x="0" y="6387313"/>
            <a:ext cx="12191999" cy="369332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r>
              <a:rPr lang="en-US" i="1" dirty="0"/>
              <a:t>Playfully created by Vallie E Tracy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F5C62D-2789-481E-B7E1-F5C4C871D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441" y="1663783"/>
            <a:ext cx="6171117" cy="46283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AD0CC23-88B5-4DA8-9B78-4CE886D57C45}"/>
              </a:ext>
            </a:extLst>
          </p:cNvPr>
          <p:cNvSpPr txBox="1"/>
          <p:nvPr/>
        </p:nvSpPr>
        <p:spPr>
          <a:xfrm>
            <a:off x="4681103" y="1217972"/>
            <a:ext cx="2829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(aka some fun with python)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D3910-0E84-4D98-B308-33F1B8885AA7}"/>
              </a:ext>
            </a:extLst>
          </p:cNvPr>
          <p:cNvSpPr txBox="1"/>
          <p:nvPr/>
        </p:nvSpPr>
        <p:spPr>
          <a:xfrm>
            <a:off x="2586914" y="612045"/>
            <a:ext cx="70181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Two Hotdogs’ Journey to a Backyard BBQ</a:t>
            </a:r>
          </a:p>
        </p:txBody>
      </p:sp>
    </p:spTree>
    <p:extLst>
      <p:ext uri="{BB962C8B-B14F-4D97-AF65-F5344CB8AC3E}">
        <p14:creationId xmlns:p14="http://schemas.microsoft.com/office/powerpoint/2010/main" val="149221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7500C-B5F9-4465-B698-01DCDE8F7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4364"/>
            <a:ext cx="10515600" cy="1100269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sz="2400" dirty="0">
                <a:solidFill>
                  <a:srgbClr val="33CCCC"/>
                </a:solidFill>
              </a:rPr>
            </a:br>
            <a:endParaRPr lang="en-US" sz="2400" dirty="0">
              <a:solidFill>
                <a:srgbClr val="33CCCC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B334C-CDFC-4F7A-AE9B-F4B36CD73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Changing careers</a:t>
            </a:r>
          </a:p>
          <a:p>
            <a:pPr lvl="1"/>
            <a:r>
              <a:rPr lang="en-US" sz="2000" dirty="0"/>
              <a:t>real estate</a:t>
            </a:r>
          </a:p>
          <a:p>
            <a:pPr lvl="1"/>
            <a:r>
              <a:rPr lang="en-US" sz="2000" dirty="0"/>
              <a:t>math</a:t>
            </a:r>
          </a:p>
          <a:p>
            <a:pPr lvl="1"/>
            <a:r>
              <a:rPr lang="en-US" sz="2000" dirty="0"/>
              <a:t>data analysis</a:t>
            </a:r>
          </a:p>
          <a:p>
            <a:r>
              <a:rPr lang="en-US" dirty="0"/>
              <a:t>Python</a:t>
            </a:r>
          </a:p>
          <a:p>
            <a:pPr lvl="1"/>
            <a:r>
              <a:rPr lang="en-US" sz="2000" dirty="0"/>
              <a:t>bootcamp thru the U</a:t>
            </a:r>
          </a:p>
          <a:p>
            <a:pPr lvl="1"/>
            <a:r>
              <a:rPr lang="en-US" sz="2000" dirty="0"/>
              <a:t>5-week course early winter</a:t>
            </a:r>
          </a:p>
          <a:p>
            <a:r>
              <a:rPr lang="en-US" dirty="0"/>
              <a:t>Looking for work</a:t>
            </a:r>
          </a:p>
          <a:p>
            <a:pPr lvl="1"/>
            <a:r>
              <a:rPr lang="en-US" dirty="0"/>
              <a:t>swiping right</a:t>
            </a:r>
          </a:p>
          <a:p>
            <a:pPr lvl="1"/>
            <a:endParaRPr lang="en-US" sz="1600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4A62FE-0CE5-4877-B54C-DCE53570816E}"/>
              </a:ext>
            </a:extLst>
          </p:cNvPr>
          <p:cNvCxnSpPr>
            <a:cxnSpLocks/>
          </p:cNvCxnSpPr>
          <p:nvPr/>
        </p:nvCxnSpPr>
        <p:spPr>
          <a:xfrm>
            <a:off x="838200" y="1494633"/>
            <a:ext cx="10580966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0DA6C1B-1B01-43A8-8294-BD1A5319BAEB}"/>
              </a:ext>
            </a:extLst>
          </p:cNvPr>
          <p:cNvSpPr txBox="1"/>
          <p:nvPr/>
        </p:nvSpPr>
        <p:spPr>
          <a:xfrm>
            <a:off x="838200" y="486136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MY BACKGROUND</a:t>
            </a:r>
          </a:p>
        </p:txBody>
      </p:sp>
    </p:spTree>
    <p:extLst>
      <p:ext uri="{BB962C8B-B14F-4D97-AF65-F5344CB8AC3E}">
        <p14:creationId xmlns:p14="http://schemas.microsoft.com/office/powerpoint/2010/main" val="821276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F0191-ABC6-46D8-AD3C-1AFBCC140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5756"/>
            <a:ext cx="10515600" cy="763588"/>
          </a:xfrm>
        </p:spPr>
        <p:txBody>
          <a:bodyPr>
            <a:normAutofit fontScale="90000"/>
          </a:bodyPr>
          <a:lstStyle/>
          <a:p>
            <a:br>
              <a:rPr lang="en-US" sz="5300" dirty="0"/>
            </a:br>
            <a:r>
              <a:rPr lang="en-US" sz="5300" dirty="0"/>
              <a:t>OBJECTIVES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18F6A-236C-45F1-9A20-783AB657EB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825625"/>
            <a:ext cx="5181600" cy="4351338"/>
          </a:xfrm>
        </p:spPr>
        <p:txBody>
          <a:bodyPr anchor="t"/>
          <a:lstStyle/>
          <a:p>
            <a:r>
              <a:rPr lang="en-US" dirty="0"/>
              <a:t>Practice</a:t>
            </a:r>
          </a:p>
          <a:p>
            <a:pPr lvl="1"/>
            <a:r>
              <a:rPr lang="en-US" dirty="0"/>
              <a:t>functions</a:t>
            </a:r>
          </a:p>
          <a:p>
            <a:pPr lvl="1"/>
            <a:r>
              <a:rPr lang="en-US" dirty="0"/>
              <a:t>variety of python capabilities</a:t>
            </a:r>
          </a:p>
          <a:p>
            <a:pPr lvl="2">
              <a:buClr>
                <a:srgbClr val="C00000"/>
              </a:buClr>
              <a:buSzPct val="80000"/>
              <a:buFont typeface="Calibri" panose="020F0502020204030204" pitchFamily="34" charset="0"/>
              <a:buChar char="―"/>
            </a:pPr>
            <a:r>
              <a:rPr lang="en-US" dirty="0"/>
              <a:t>loops (for &amp; while)</a:t>
            </a:r>
          </a:p>
          <a:p>
            <a:pPr lvl="2">
              <a:buClr>
                <a:srgbClr val="C00000"/>
              </a:buClr>
              <a:buSzPct val="80000"/>
              <a:buFont typeface="Calibri" panose="020F0502020204030204" pitchFamily="34" charset="0"/>
              <a:buChar char="―"/>
            </a:pPr>
            <a:r>
              <a:rPr lang="en-US" dirty="0"/>
              <a:t>exception handling </a:t>
            </a:r>
          </a:p>
          <a:p>
            <a:pPr lvl="2">
              <a:buClr>
                <a:srgbClr val="C00000"/>
              </a:buClr>
              <a:buSzPct val="80000"/>
              <a:buFont typeface="Calibri" panose="020F0502020204030204" pitchFamily="34" charset="0"/>
              <a:buChar char="―"/>
            </a:pPr>
            <a:r>
              <a:rPr lang="en-US" dirty="0"/>
              <a:t>data types</a:t>
            </a:r>
          </a:p>
          <a:p>
            <a:pPr lvl="2">
              <a:buClr>
                <a:srgbClr val="C00000"/>
              </a:buClr>
              <a:buSzPct val="80000"/>
              <a:buFont typeface="Calibri" panose="020F0502020204030204" pitchFamily="34" charset="0"/>
              <a:buChar char="―"/>
            </a:pPr>
            <a:r>
              <a:rPr lang="en-US" dirty="0"/>
              <a:t>.</a:t>
            </a:r>
            <a:r>
              <a:rPr lang="en-US" dirty="0" err="1"/>
              <a:t>capwords</a:t>
            </a:r>
            <a:r>
              <a:rPr lang="en-US" dirty="0"/>
              <a:t>(), .replace(), </a:t>
            </a:r>
            <a:r>
              <a:rPr lang="en-US" dirty="0" err="1"/>
              <a:t>etc</a:t>
            </a:r>
            <a:endParaRPr lang="en-US" dirty="0"/>
          </a:p>
          <a:p>
            <a:pPr lvl="2">
              <a:buClr>
                <a:srgbClr val="C00000"/>
              </a:buClr>
              <a:buSzPct val="80000"/>
              <a:buFont typeface="Calibri" panose="020F0502020204030204" pitchFamily="34" charset="0"/>
              <a:buChar char="―"/>
            </a:pPr>
            <a:r>
              <a:rPr lang="en-US" dirty="0"/>
              <a:t>very open-ended!!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188D073-682D-4F49-9A33-E7518E987FA0}"/>
              </a:ext>
            </a:extLst>
          </p:cNvPr>
          <p:cNvCxnSpPr>
            <a:cxnSpLocks/>
          </p:cNvCxnSpPr>
          <p:nvPr/>
        </p:nvCxnSpPr>
        <p:spPr>
          <a:xfrm>
            <a:off x="838200" y="1421437"/>
            <a:ext cx="10515600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AF39CAC-8FED-4F77-BE4B-98990ACFD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n-US" dirty="0"/>
              <a:t>Be creative</a:t>
            </a:r>
          </a:p>
          <a:p>
            <a:pPr lvl="1"/>
            <a:r>
              <a:rPr lang="en-US" dirty="0"/>
              <a:t>have fun</a:t>
            </a:r>
          </a:p>
        </p:txBody>
      </p:sp>
    </p:spTree>
    <p:extLst>
      <p:ext uri="{BB962C8B-B14F-4D97-AF65-F5344CB8AC3E}">
        <p14:creationId xmlns:p14="http://schemas.microsoft.com/office/powerpoint/2010/main" val="3618913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EC839-DC65-437D-BEF1-9EDBBC18E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151"/>
            <a:ext cx="10515600" cy="1128713"/>
          </a:xfrm>
        </p:spPr>
        <p:txBody>
          <a:bodyPr>
            <a:normAutofit fontScale="90000"/>
          </a:bodyPr>
          <a:lstStyle/>
          <a:p>
            <a:br>
              <a:rPr lang="en-US" sz="5300" dirty="0"/>
            </a:br>
            <a:r>
              <a:rPr lang="en-US" sz="5300" dirty="0"/>
              <a:t>PROCESS</a:t>
            </a:r>
            <a:br>
              <a:rPr lang="en-US" sz="4800" dirty="0"/>
            </a:br>
            <a:r>
              <a:rPr lang="en-US" sz="2700" dirty="0">
                <a:solidFill>
                  <a:srgbClr val="C00000"/>
                </a:solidFill>
              </a:rPr>
              <a:t>Coming up with an idea</a:t>
            </a:r>
            <a:br>
              <a:rPr lang="en-US" sz="4800" dirty="0">
                <a:solidFill>
                  <a:srgbClr val="33CCCC"/>
                </a:solidFill>
              </a:rPr>
            </a:b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3C409-06CD-442C-ABBB-B95BE87CCA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510213" cy="4351338"/>
          </a:xfrm>
        </p:spPr>
        <p:txBody>
          <a:bodyPr anchor="t">
            <a:normAutofit lnSpcReduction="10000"/>
          </a:bodyPr>
          <a:lstStyle/>
          <a:p>
            <a:r>
              <a:rPr lang="en-US" dirty="0"/>
              <a:t>Immediately dove in</a:t>
            </a:r>
          </a:p>
          <a:p>
            <a:pPr lvl="1"/>
            <a:r>
              <a:rPr lang="en-US" dirty="0"/>
              <a:t>== no pseudocode</a:t>
            </a:r>
          </a:p>
          <a:p>
            <a:endParaRPr lang="en-US" dirty="0"/>
          </a:p>
          <a:p>
            <a:r>
              <a:rPr lang="en-US" dirty="0"/>
              <a:t>Positives:</a:t>
            </a:r>
          </a:p>
          <a:p>
            <a:pPr lvl="1"/>
            <a:r>
              <a:rPr lang="en-US" dirty="0"/>
              <a:t>started to see some things I wanted to focus on</a:t>
            </a:r>
          </a:p>
          <a:p>
            <a:pPr lvl="1"/>
            <a:r>
              <a:rPr lang="en-US" dirty="0"/>
              <a:t>got creative juices flowing</a:t>
            </a:r>
          </a:p>
          <a:p>
            <a:endParaRPr lang="en-US" dirty="0"/>
          </a:p>
          <a:p>
            <a:r>
              <a:rPr lang="en-US" dirty="0"/>
              <a:t>Dialed it back</a:t>
            </a:r>
          </a:p>
          <a:p>
            <a:pPr lvl="1"/>
            <a:r>
              <a:rPr lang="en-US" dirty="0"/>
              <a:t>wrote pseudocode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E685F4-67BC-463E-BF19-4F79CD8B47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275" y="2677319"/>
            <a:ext cx="4743450" cy="2647950"/>
          </a:xfr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EE37FAC-0795-4155-BA19-2385514D9B07}"/>
              </a:ext>
            </a:extLst>
          </p:cNvPr>
          <p:cNvCxnSpPr>
            <a:cxnSpLocks/>
          </p:cNvCxnSpPr>
          <p:nvPr/>
        </p:nvCxnSpPr>
        <p:spPr>
          <a:xfrm>
            <a:off x="838200" y="1445419"/>
            <a:ext cx="10515600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304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B1D16-ED04-4E15-B3D6-25DCA6122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190" y="365125"/>
            <a:ext cx="10672610" cy="1325563"/>
          </a:xfrm>
        </p:spPr>
        <p:txBody>
          <a:bodyPr anchor="t" anchorCtr="0">
            <a:normAutofit/>
          </a:bodyPr>
          <a:lstStyle/>
          <a:p>
            <a:r>
              <a:rPr lang="en-US" sz="4800" u="sng" dirty="0"/>
              <a:t>Minimum Viable Product: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FD04908-7113-400E-A3A5-814ADE50B84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90" y="2319339"/>
            <a:ext cx="4871885" cy="298211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54F2D8-220F-4B48-B261-DE0A5140C2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04950"/>
            <a:ext cx="5910263" cy="5264209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3600" i="1" dirty="0">
                <a:latin typeface="+mj-lt"/>
              </a:rPr>
              <a:t>3 MAIN SECTIONS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2400" dirty="0"/>
              <a:t>1.) Introductory conversation function </a:t>
            </a:r>
          </a:p>
          <a:p>
            <a:pPr marL="0" indent="0" algn="ctr">
              <a:buNone/>
            </a:pPr>
            <a:r>
              <a:rPr lang="en-US" sz="2400" dirty="0"/>
              <a:t>-focused on strings</a:t>
            </a:r>
          </a:p>
          <a:p>
            <a:pPr marL="0" indent="0">
              <a:buNone/>
            </a:pPr>
            <a:r>
              <a:rPr lang="en-US" sz="2400" dirty="0"/>
              <a:t>            </a:t>
            </a:r>
          </a:p>
          <a:p>
            <a:pPr marL="0" indent="0">
              <a:buNone/>
            </a:pPr>
            <a:r>
              <a:rPr lang="en-US" sz="2400" dirty="0"/>
              <a:t>           2.) Driving Directions function</a:t>
            </a:r>
          </a:p>
          <a:p>
            <a:pPr marL="0" indent="0">
              <a:buNone/>
            </a:pPr>
            <a:r>
              <a:rPr lang="en-US" sz="2400" dirty="0"/>
              <a:t>		-integers, appending list</a:t>
            </a:r>
          </a:p>
          <a:p>
            <a:pPr marL="0" indent="0">
              <a:buNone/>
            </a:pPr>
            <a:r>
              <a:rPr lang="en-US" sz="2400" dirty="0"/>
              <a:t>	              -calling another function that                       	    focused on equations</a:t>
            </a:r>
          </a:p>
          <a:p>
            <a:pPr marL="0" indent="0" algn="ctr">
              <a:buNone/>
            </a:pPr>
            <a:r>
              <a:rPr lang="en-US" sz="2400" dirty="0"/>
              <a:t>	</a:t>
            </a:r>
          </a:p>
          <a:p>
            <a:pPr marL="0" indent="0" algn="ctr">
              <a:buNone/>
            </a:pPr>
            <a:r>
              <a:rPr lang="en-US" sz="2400" dirty="0"/>
              <a:t>3.) Ending grocery shopping function</a:t>
            </a:r>
          </a:p>
          <a:p>
            <a:pPr marL="0" indent="0">
              <a:buNone/>
            </a:pPr>
            <a:r>
              <a:rPr lang="en-US" sz="2400" dirty="0"/>
              <a:t>	              -build a dictionary of </a:t>
            </a:r>
            <a:r>
              <a:rPr lang="en-US" sz="2400" dirty="0" err="1"/>
              <a:t>key:value</a:t>
            </a:r>
            <a:r>
              <a:rPr lang="en-US" sz="2400" dirty="0"/>
              <a:t> 		    pairs made of strings and floats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208539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5E147-1D29-4734-A615-20AD6A87F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made me think about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C4486C-C12C-4BC1-AC72-A5366F8F41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62" y="1402732"/>
            <a:ext cx="2857500" cy="210502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7DE1107-B1C3-4E9C-AB0E-4E1661F43C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910" y="3304115"/>
            <a:ext cx="8843776" cy="327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862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8470A-A43C-4F38-9D62-C88F4B5BB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0D923-BD59-4DBB-AB8A-D25C7A842E5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Refactoring code as the code got longer and more complex</a:t>
            </a:r>
          </a:p>
          <a:p>
            <a:r>
              <a:rPr lang="en-US" dirty="0"/>
              <a:t>Pseudocode is helpful!</a:t>
            </a:r>
          </a:p>
          <a:p>
            <a:r>
              <a:rPr lang="en-US" dirty="0"/>
              <a:t>Storing function output to call elsewhere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C6E701-BD43-4258-BD36-7314CE1914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798405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99325-FC24-49FA-AC5F-582F5F932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TIME!</a:t>
            </a:r>
          </a:p>
        </p:txBody>
      </p:sp>
      <p:pic>
        <p:nvPicPr>
          <p:cNvPr id="5" name="Content Placeholder 4">
            <a:hlinkClick r:id="rId2"/>
            <a:extLst>
              <a:ext uri="{FF2B5EF4-FFF2-40B4-BE49-F238E27FC236}">
                <a16:creationId xmlns:a16="http://schemas.microsoft.com/office/drawing/2014/main" id="{FF6D67DE-6600-47DA-83D9-40000BA3B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281388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1074</TotalTime>
  <Words>218</Words>
  <Application>Microsoft Office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  </vt:lpstr>
      <vt:lpstr> OBJECTIVES </vt:lpstr>
      <vt:lpstr> PROCESS Coming up with an idea </vt:lpstr>
      <vt:lpstr>Minimum Viable Product:</vt:lpstr>
      <vt:lpstr>What it made me think about</vt:lpstr>
      <vt:lpstr>Challenges</vt:lpstr>
      <vt:lpstr>DEMO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Vallie Tracy</dc:creator>
  <cp:lastModifiedBy>Vallie Tracy</cp:lastModifiedBy>
  <cp:revision>59</cp:revision>
  <dcterms:created xsi:type="dcterms:W3CDTF">2020-12-06T11:42:46Z</dcterms:created>
  <dcterms:modified xsi:type="dcterms:W3CDTF">2021-02-09T20:15:44Z</dcterms:modified>
</cp:coreProperties>
</file>

<file path=docProps/thumbnail.jpeg>
</file>